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1"/>
  </p:notesMasterIdLst>
  <p:sldIdLst>
    <p:sldId id="260" r:id="rId2"/>
    <p:sldId id="282" r:id="rId3"/>
    <p:sldId id="300" r:id="rId4"/>
    <p:sldId id="268" r:id="rId5"/>
    <p:sldId id="279" r:id="rId6"/>
    <p:sldId id="304" r:id="rId7"/>
    <p:sldId id="277" r:id="rId8"/>
    <p:sldId id="305" r:id="rId9"/>
    <p:sldId id="302" r:id="rId10"/>
    <p:sldId id="287" r:id="rId11"/>
    <p:sldId id="303" r:id="rId12"/>
    <p:sldId id="284" r:id="rId13"/>
    <p:sldId id="270" r:id="rId14"/>
    <p:sldId id="289" r:id="rId15"/>
    <p:sldId id="288" r:id="rId16"/>
    <p:sldId id="307" r:id="rId17"/>
    <p:sldId id="306" r:id="rId18"/>
    <p:sldId id="273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05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17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6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3470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WAIU 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7" y="2218765"/>
            <a:ext cx="1658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High-Spending New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06415" y="5073675"/>
            <a:ext cx="1895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No-expense Revenue Generation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Logistics &amp; Microfinancing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Digital Services &amp; Credit Facility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10776" y="4237734"/>
            <a:ext cx="1703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/ Networking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20107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20107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00805" y="2325677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, Cross-Industry Network and Credit Services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Q4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F&amp;B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085104" y="5235615"/>
            <a:ext cx="2644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Credit servicing solution for consumers &amp; merchants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Clique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Dec-21 to May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971157AD-DFE5-0645-AB13-1C266FB5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8" y="1149031"/>
            <a:ext cx="11664617" cy="45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8657" y="347939"/>
            <a:ext cx="110951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229631" y="1009322"/>
            <a:ext cx="11702552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30EA14-7B5B-B141-8495-2E7ACB60A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3" y="1184465"/>
            <a:ext cx="11616647" cy="499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3480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Rajesh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</a:rPr>
              <a:t>Karandikar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 – Founder &amp;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Alok Sambuddha – Engineering Director, American Express (ex. Technology Leader – Infosys, ATOS)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 (Hilton Group)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 (ex. VP Commercial - Cummins)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 (Amway Head of Customer Solutions)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 (Mastercard)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Patil – Director Gaming Operations(Rockstar Games)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Accounts &amp; Legal Counsel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PPI Procurement Partner &amp; Project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Digital – Current Development Partner (Discussions ongoing with prominent vendors)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26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7680" y="1091336"/>
            <a:ext cx="10618435" cy="5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entrepreneur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spearhead hospitality experience enrichment, Consistently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2520376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127132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51705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2554100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139346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5113" y="1084555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F&amp;B service to friends &amp;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483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governance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Menu pricing obligation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Inflexible merchant credit servicing &amp; none for consumers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F&amp;B item to anyone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Guaranteed cashback, exciting offers, free &amp; credit services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Risk based microlending facilities to both merchants &amp; consumers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from each other through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which has been consistently growing &amp; creating pristine opportunities for restaurants &amp; it 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2A7559-705A-3C4A-9ADB-5CF023D2B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889" y="1009322"/>
            <a:ext cx="8963354" cy="42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2068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20873"/>
              </p:ext>
            </p:extLst>
          </p:nvPr>
        </p:nvGraphicFramePr>
        <p:xfrm>
          <a:off x="2356141" y="1130733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4476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2858686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72628"/>
              </p:ext>
            </p:extLst>
          </p:nvPr>
        </p:nvGraphicFramePr>
        <p:xfrm>
          <a:off x="2356142" y="3632490"/>
          <a:ext cx="9334743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11581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3111581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30733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632489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56665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Commercials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Picture 21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29B81211-6863-F049-B119-C74277100B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7" y="1145468"/>
            <a:ext cx="10717419" cy="4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45285</TotalTime>
  <Words>1614</Words>
  <Application>Microsoft Macintosh PowerPoint</Application>
  <PresentationFormat>Widescreen</PresentationFormat>
  <Paragraphs>256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197</cp:revision>
  <cp:lastPrinted>2021-01-03T16:15:59Z</cp:lastPrinted>
  <dcterms:created xsi:type="dcterms:W3CDTF">2020-06-12T02:29:26Z</dcterms:created>
  <dcterms:modified xsi:type="dcterms:W3CDTF">2021-09-28T03:18:59Z</dcterms:modified>
</cp:coreProperties>
</file>